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>
      <p:cViewPr varScale="1">
        <p:scale>
          <a:sx n="83" d="100"/>
          <a:sy n="83" d="100"/>
        </p:scale>
        <p:origin x="-4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41272-AB15-4EB4-9BA2-FA56855E7E59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7F722-A441-4AFC-B735-0A1EAB0F22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E7F722-A441-4AFC-B735-0A1EAB0F22E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E5AA9-9B87-45CD-A604-42F8956211F5}" type="datetimeFigureOut">
              <a:rPr lang="en-US" smtClean="0"/>
              <a:pPr/>
              <a:t>6/7/2012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4B596-5777-4011-881A-CA36E8065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dirty="0" smtClean="0">
                <a:latin typeface="Castellar" pitchFamily="18" charset="0"/>
              </a:rPr>
              <a:t>Russia!</a:t>
            </a:r>
            <a:endParaRPr lang="en-US" sz="8000" dirty="0">
              <a:latin typeface="Castellar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6096000"/>
            <a:ext cx="6400800" cy="762000"/>
          </a:xfrm>
        </p:spPr>
        <p:txBody>
          <a:bodyPr/>
          <a:lstStyle/>
          <a:p>
            <a:r>
              <a:rPr lang="en-US" dirty="0" smtClean="0"/>
              <a:t>By: Philip </a:t>
            </a:r>
            <a:r>
              <a:rPr lang="en-US" dirty="0" err="1" smtClean="0"/>
              <a:t>Margaria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en-US" sz="9600" dirty="0" smtClean="0"/>
              <a:t>The End!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Cathedrals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 descr="170px-RedSquare_SaintBasile_(pixinn_net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133600"/>
            <a:ext cx="4572000" cy="4572000"/>
          </a:xfrm>
          <a:prstGeom prst="rect">
            <a:avLst/>
          </a:prstGeom>
        </p:spPr>
      </p:pic>
      <p:pic>
        <p:nvPicPr>
          <p:cNvPr id="6" name="Picture 5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057400"/>
            <a:ext cx="3886200" cy="4724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Archetecture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81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cathedrals in Russia are one of a kind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20574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They are unique and very hard to build, yet they are also the symbol of Russia</a:t>
            </a:r>
            <a:endParaRPr lang="en-US" sz="2800" dirty="0"/>
          </a:p>
        </p:txBody>
      </p:sp>
      <p:pic>
        <p:nvPicPr>
          <p:cNvPr id="5" name="Picture 4" descr="imagesCAPFIFZ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17703">
            <a:off x="744987" y="3296891"/>
            <a:ext cx="4953000" cy="32959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 </a:t>
            </a:r>
            <a:r>
              <a:rPr lang="en-US" dirty="0" err="1" smtClean="0"/>
              <a:t>Fun</a:t>
            </a:r>
            <a:r>
              <a:rPr lang="en-US" dirty="0" smtClean="0"/>
              <a:t> </a:t>
            </a:r>
            <a:r>
              <a:rPr lang="en-US" dirty="0" err="1" smtClean="0"/>
              <a:t>Fun</a:t>
            </a:r>
            <a:r>
              <a:rPr lang="en-US" dirty="0" smtClean="0"/>
              <a:t> till your daddy takes the </a:t>
            </a:r>
            <a:br>
              <a:rPr lang="en-US" dirty="0" smtClean="0"/>
            </a:br>
            <a:r>
              <a:rPr lang="en-US" dirty="0" smtClean="0"/>
              <a:t>T-bird away!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229600" cy="914399"/>
          </a:xfrm>
        </p:spPr>
        <p:txBody>
          <a:bodyPr/>
          <a:lstStyle/>
          <a:p>
            <a:r>
              <a:rPr lang="en-US" dirty="0" smtClean="0"/>
              <a:t>The Moscow sky bar is the way to go!</a:t>
            </a:r>
            <a:endParaRPr lang="en-US" dirty="0"/>
          </a:p>
        </p:txBody>
      </p:sp>
      <p:pic>
        <p:nvPicPr>
          <p:cNvPr id="5" name="Picture 4" descr="imagesCAOLKIO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148510">
            <a:off x="115126" y="4340895"/>
            <a:ext cx="3659718" cy="2287324"/>
          </a:xfrm>
          <a:prstGeom prst="rect">
            <a:avLst/>
          </a:prstGeom>
        </p:spPr>
      </p:pic>
      <p:pic>
        <p:nvPicPr>
          <p:cNvPr id="6" name="Picture 5" descr="imagesCANOYUI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543497">
            <a:off x="5201976" y="3557741"/>
            <a:ext cx="3604631" cy="23987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2286000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It boasts a twentieth story view of Moscow and is a perfect place to spend the night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Catherines</a:t>
            </a:r>
            <a:r>
              <a:rPr lang="en-US" dirty="0" smtClean="0"/>
              <a:t> Palace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r>
              <a:rPr lang="en-US" dirty="0" smtClean="0"/>
              <a:t>Used to be an imperial palace </a:t>
            </a:r>
            <a:endParaRPr lang="en-US" dirty="0"/>
          </a:p>
        </p:txBody>
      </p:sp>
      <p:pic>
        <p:nvPicPr>
          <p:cNvPr id="4" name="Picture 3" descr="catherine-pal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209800"/>
            <a:ext cx="4267200" cy="2848356"/>
          </a:xfrm>
          <a:prstGeom prst="rect">
            <a:avLst/>
          </a:prstGeom>
        </p:spPr>
      </p:pic>
      <p:pic>
        <p:nvPicPr>
          <p:cNvPr id="5" name="Picture 4" descr="u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530657">
            <a:off x="4932619" y="3127565"/>
            <a:ext cx="3813767" cy="27097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551695">
            <a:off x="4375196" y="5513588"/>
            <a:ext cx="3657600" cy="170404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Hermitage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Is one of the most renounced art galleries in the world</a:t>
            </a:r>
            <a:endParaRPr lang="en-US" dirty="0"/>
          </a:p>
        </p:txBody>
      </p:sp>
      <p:pic>
        <p:nvPicPr>
          <p:cNvPr id="4" name="Picture 3" descr="untitl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048064">
            <a:off x="4486803" y="3185245"/>
            <a:ext cx="4019117" cy="2664848"/>
          </a:xfrm>
          <a:prstGeom prst="rect">
            <a:avLst/>
          </a:prstGeom>
        </p:spPr>
      </p:pic>
      <p:pic>
        <p:nvPicPr>
          <p:cNvPr id="5" name="Picture 4" descr="untitled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51882">
            <a:off x="228601" y="2057400"/>
            <a:ext cx="3429000" cy="2568440"/>
          </a:xfrm>
          <a:prstGeom prst="rect">
            <a:avLst/>
          </a:prstGeom>
        </p:spPr>
      </p:pic>
      <p:pic>
        <p:nvPicPr>
          <p:cNvPr id="6" name="Picture 5" descr="imagesCAHJHN7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2209799" cy="1655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Folklore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Slavs were the people who called the Russian area their home hundreds and hundreds of years ago. They had a very rich folklore.</a:t>
            </a:r>
            <a:endParaRPr lang="en-US" dirty="0"/>
          </a:p>
        </p:txBody>
      </p:sp>
      <p:pic>
        <p:nvPicPr>
          <p:cNvPr id="4" name="Picture 3" descr="imagesCA3EUAR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2975610"/>
            <a:ext cx="4343400" cy="3691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Villages</a:t>
            </a:r>
            <a:endParaRPr lang="en-US" dirty="0"/>
          </a:p>
        </p:txBody>
      </p:sp>
      <p:pic>
        <p:nvPicPr>
          <p:cNvPr id="4" name="Content Placeholder 3" descr="2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667000"/>
            <a:ext cx="4673600" cy="3505200"/>
          </a:xfrm>
        </p:spPr>
      </p:pic>
      <p:sp>
        <p:nvSpPr>
          <p:cNvPr id="5" name="TextBox 4"/>
          <p:cNvSpPr txBox="1"/>
          <p:nvPr/>
        </p:nvSpPr>
        <p:spPr>
          <a:xfrm>
            <a:off x="1371600" y="1447800"/>
            <a:ext cx="617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Sometimes you can see more in a small village than in a big city.</a:t>
            </a:r>
            <a:endParaRPr lang="en-US" sz="2800" dirty="0"/>
          </a:p>
        </p:txBody>
      </p:sp>
      <p:pic>
        <p:nvPicPr>
          <p:cNvPr id="6" name="Picture 5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755864">
            <a:off x="5389460" y="3018059"/>
            <a:ext cx="3509731" cy="2632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1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Russian music varies just like in America. This is an American band named Metallica at Moscow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https://www.youtube.com/watch?v=1QP-SIW6iKY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76600" y="3505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Warning! Has  flagged content do to language!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182</Words>
  <Application>Microsoft Office PowerPoint</Application>
  <PresentationFormat>On-screen Show (4:3)</PresentationFormat>
  <Paragraphs>33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Russia!</vt:lpstr>
      <vt:lpstr>The Cathedrals</vt:lpstr>
      <vt:lpstr>The Archetecture</vt:lpstr>
      <vt:lpstr>Fun Fun Fun till your daddy takes the  T-bird away!</vt:lpstr>
      <vt:lpstr>Catherines Palace</vt:lpstr>
      <vt:lpstr>The Hermitage</vt:lpstr>
      <vt:lpstr>The Folklore</vt:lpstr>
      <vt:lpstr>The Villages</vt:lpstr>
      <vt:lpstr>The Music</vt:lpstr>
      <vt:lpstr>The End!</vt:lpstr>
    </vt:vector>
  </TitlesOfParts>
  <Company>Hampton Township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Russia!</dc:title>
  <dc:creator>mpm048</dc:creator>
  <cp:lastModifiedBy>mpm048</cp:lastModifiedBy>
  <cp:revision>10</cp:revision>
  <dcterms:created xsi:type="dcterms:W3CDTF">2012-06-04T18:26:02Z</dcterms:created>
  <dcterms:modified xsi:type="dcterms:W3CDTF">2012-06-07T14:37:58Z</dcterms:modified>
</cp:coreProperties>
</file>